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537A18-9E40-49E8-B0F5-ED4AF4A664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4BE147-741A-47E1-A8DE-C5884CC314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00A8E7-9658-41FE-9A47-6030F55D07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2024-04-26T21:54:18Z</dcterms:modified>
</cp:coreProperties>
</file>