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A6FF0E-D90F-4CC3-A14A-11C8131BA4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677721-C5A8-4D5E-AA93-D21E1B6CF2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Sagittal images of MZ twin pairs. Twin pair 1a,b exhibit similar Sylvian fissure morphology. Also note the similarity in brain shape, but variation in minor gyri and sulci (arrows). Twin pair 2a,b exhibit hemispheric reversals in Witelson and Kigar Sylvian fissure classification, but they are not mirror image reversals. Images created at Talairach position 50 for the right hemisphere and 47 for the left hemisphere. The PT and PP are outlined in each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BE7E8D-9B4E-451D-8077-7E58FF5A56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749–755, </a:t>
            </a:r>
            <a:r>
              <a:rPr lang="en-US" altLang="en-US" sz="1000">
                <a:solidFill>
                  <a:srgbClr val="333333"/>
                </a:solidFill>
                <a:hlinkClick r:id="rId3"/>
              </a:rPr>
              <a:t>https://doi.org/10.1093/cercor/12.7.749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Sagittal images of MZ twin pairs. Twin pair 1a,b exhibit similar Sylvian fissure morphology. Also note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Sagittal images of MZ twin pairs. Twin pair 1a,b exhibit similar Sylvian fissure morphology. Also note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2024-04-27T03:32:30Z</dcterms:modified>
</cp:coreProperties>
</file>