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AD06E-92EA-46B8-A030-374A4B7AA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AD173-D2EE-4AD6-A7BA-A55B1ECE8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Functionally active cortical regions (superior frontal, superior, and inferior parietal) during the performance on a visuo-spatial WM task. (B) Population map of the probabilistic fiber tracking of fronto-parietal pathways connecting superior frontal to intraparietal cortex. (C) Population map of fronto-striatal pathways, connecting caudate (shown by light blue) to the superior frontal ROI. The color bars correspond to the number of subjects with available white mater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0E111-94D0-4952-B916-33863D885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1587–1595,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Functionally active cortical regions (superior frontal, superior, and inferior parietal)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Functionally active cortical regions (superior frontal, superior, and inferior parietal)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2024-04-26T06:19:47Z</dcterms:modified>
</cp:coreProperties>
</file>