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FE1D5-6D21-4D50-8D55-80007F6F2B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DAB10A-4194-449D-AC15-63C585514D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EDC79-1A6A-4398-BB85-C762E559B3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2024-04-26T10:29:47Z</dcterms:modified>
</cp:coreProperties>
</file>