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28F4D-EDCA-4C70-87C3-677C1C7A7B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21877-9B2B-4143-9033-84BA83D73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Southwest Indian ridge (SWIR) transform faults.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2C436-3937-4FD1-B075-28437AB97E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221–238,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Southwest Indian ridge (SWIR) transform faults.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Southwest Indian ridge (SWIR) transform faults.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2024-04-26T22:10:55Z</dcterms:modified>
</cp:coreProperties>
</file>