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ACC3E9-B32A-40FD-AD06-5156B82937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124194-DE5F-4AFD-88CD-19479D11FA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6BEB65-C795-4163-B6D1-EB1F12AE4C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2024-05-01T21:56:34Z</dcterms:modified>
</cp:coreProperties>
</file>