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5FBED-352D-459E-AF26-57F7825E69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069F0-593E-4616-8482-3101810883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for VT score. AUC, area under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86BEC-D875-4F6D-96CA-8C45D9D7B6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v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2016, Pages 578–584,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https://doi.org/10.1093/europace/euv118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Receiver operating characteristic curve for VT score. AUC, area under the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Receiver operating characteristic curve for VT score. AUC, area under the curve.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2024-04-26T17:31:17Z</dcterms:modified>
</cp:coreProperties>
</file>