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ABF43-C867-4C15-B892-4AF88FDED6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3E2E1-D225-4405-A738-A54AF9D311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Timing of SMN restoration correlates with improved NMJ pathology. (A) Representative confocal images of NMJ pathology on P12 in the vulnerable muscle, longissimus capitis, of unaffected, non-injected and P2- or P7-treated mice. (Left) ×40 magnification of respective tissues; (Right) Enlargement of inset. Presynaptic components (green) were immunostained with anti-synaptophysin (Syn) and anti-neurofilament (NF). Acetylcholine receptors (AChRs) are labeled with alpha-bungarotoxin (red). Unaffected mice exhibited well-innervated NMJs with mature pretzel-shape endplates. Non-injected SMA mice exhibit a high degree of denervation and an increased number of immature endplates. scAAV9-SMN administration on P2 restores NMJ defects as observed by the fully innervated, mature endplates. NMJ pathology is only partially restored following a delayed delivery (P7). (B) Bar graph representing fully innervated (black), partially innervated (open) and denervated (hatched) for P2- or P7-injected SMA mice harvested on P12. Student's t-test: P2/P7 fully innervated: P &lt; 0.01; partially innervated: P &lt; 0.01; denervated: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23A4E-5D3B-4F66-8FAC-1F03158A90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4559–4568,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Timing of SMN restoration correlates with improved NMJ pathology. (A) Representative confocal images of NMJ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Timing of SMN restoration correlates with improved NMJ pathology. (A) Representative confocal images of NMJ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2024-04-26T15:58:39Z</dcterms:modified>
</cp:coreProperties>
</file>