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A05D22-3419-4562-8A0A-77A54D752E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E76037-9CBB-4714-A953-547D2FA26D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Multivariate relationships among 4 populations of the giant panda. Projections of individual specimen scores from principal components analysis on A) the 1st and 2nd factors, and B) the 2nd and 3rd factors. Specimens are indicated by open squares (Qinling, new subspecies), filled squares (Minshan), filled triangles (Qionglai), and filled circles (Liangshan).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92818-F44C-4023-BB36-FF9DBB31C2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BRB-22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86, Issue 2, 15 April 2005, Pages 397–402, </a:t>
            </a:r>
            <a:r>
              <a:rPr lang="en-US" altLang="en-US" sz="1000">
                <a:solidFill>
                  <a:srgbClr val="333333"/>
                </a:solidFill>
                <a:hlinkClick r:id="rId3"/>
              </a:rPr>
              <a:t>https://doi.org/10.1644/BRB-226.1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Multivariate relationships among 4 populations of the giant panda. Projections of individual specimen scores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Multivariate relationships among 4 populations of the giant panda. Projections of individual specimen scores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2024-04-26T19:31:28Z</dcterms:modified>
</cp:coreProperties>
</file>