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24E51-509E-4B96-8395-104EB5EA21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DF1F7-0254-4E1D-BD58-F1AD644648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statistics for visual and movement responses in different neuronal subpopulations. The P-value results for the population analysis of the visual response of V neurons (A) and VM neurons (B) and the entire visual population (V + VM) (C), and the movement activity of VM neurons (D) and M neurons (E) and the entire movement population (M + VM) are depicted. For each subpopulation, the model with the lowest mean normalized PRESS residuals (averaged across all neurons) is the best model describing the population coding scheme (P = 100 = 1, at the top of each graph). Models (i.e., circles) falling below the horizontal line (P = 0.05) have significantly higher mean PRESS compared with the best model and thus are excluded as candidate coding schemes for the population. Open circles: P-values for visual (A–C) or movement (D–F) analysis based on a fixed 100-ms sampling window used for all neurons with head effector models based on head contribution to gaze. Filled black circles: P-values for movement analysis (D–F) based on full-burst sampling window (set on a neuron-specific basis) with head effector models based on the complete head movement.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67649-F7F5-449D-84C4-77E8F8A50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3932–3952,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Population statistics for visual and movement responses in different neuronal subpopulations. The P-value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Population statistics for visual and movement responses in different neuronal subpopulations. The P-value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2024-04-26T18:15:32Z</dcterms:modified>
</cp:coreProperties>
</file>