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3A0CBB-DFFB-4A00-B8A5-C9FE474D73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E834A4-0333-4B20-9B66-2FF917BB89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Image analysis procedures. Sample coronal slices through the original T1-weighted (left) and skull stripped tissue segmented (middle) images, and a sample surface rendering (right) with contours for 17 sulcal landmarks and six midline contours in each hemisphere shown in pink (right frontal view). White arrows highlight crosshairs that represent matching anatomical locations in the two brain slices.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5B0FD0-F961-4AE6-9A69-E9A1E8BC37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856–865, </a:t>
            </a:r>
            <a:r>
              <a:rPr lang="en-US" altLang="en-US" sz="1000">
                <a:solidFill>
                  <a:srgbClr val="333333"/>
                </a:solidFill>
                <a:hlinkClick r:id="rId3"/>
              </a:rPr>
              <a:t>https://doi.org/10.1093/cercor/12.8.856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Image analysis procedures. Sample coronal slices through the original T</a:t>
            </a:r>
            <a:r>
              <a:rPr lang="en-US" altLang="en-US" b="0" baseline="-25000"/>
              <a:t>1</a:t>
            </a:r>
            <a:r>
              <a:rPr lang="en-US" altLang="en-US" b="0"/>
              <a:t>-weighted (left) and skull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Image analysis procedures. Sample coronal slices through the original T1-weighted (left) and skull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2024-04-26T14:08:48Z</dcterms:modified>
</cp:coreProperties>
</file>