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76BC4-F819-477C-A69C-FBBB8B8A4E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6FA72-C2C8-46B4-BDF5-3A93A5C73D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60B78-31D5-420F-A1EA-07C92A2CD2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2024-04-26T03:57:00Z</dcterms:modified>
</cp:coreProperties>
</file>