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CDDE08-2E02-4BF1-895C-D9E1F8AA77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6EB96D-9342-447B-A9ED-172F2B6F34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Grand Average S1 and S2 P50 Waveforms Patients (n = 53). (B) Grand Average S1 and S2 P50 Waveforms Siblings (n = 27). (C) Grand Average S1 and S2 P50 Waveforms Controls (n = 28).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9CFF20-CD16-4FED-8E1F-E556C2EF18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m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33, Issue 6, November 2007, Pages 1319–1323,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https://doi.org/10.1093/schbul/sbm001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(A) Grand Average S1 and S2 P50 Waveforms Patients (n = 53). (B) Grand Average S1 and S2 P50 Waveforms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84600" y="1371600"/>
            <a:ext cx="15703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(A) Grand Average S1 and S2 P50 Waveforms Patients (n = 53). (B) Grand Average S1 and S2 P50 Waveforms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2024-04-26T19:59:54Z</dcterms:modified>
</cp:coreProperties>
</file>