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83D9B9-77AE-4880-B2ED-609B40B31DA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97B7C4-DE4C-4114-A757-E7A4BD1D22D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Flow chart of the NOMAD-Ref server.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F95B4D-3B72-46E3-A058-EECCD3F0BF2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Refinement of the first 10 lowest frequency amplitudes of citrate synthase open form (5CSC) based on simulated Cryo-EM data at 15 Å resolution for the closed form (6SCS). In green, the control experiment is made by conducting the refinement against a cRMS score between the two forms.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F95B4D-3B72-46E3-A058-EECCD3F0BF2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 Receptor-ligand docking refinement for glutamine-binding protein (1GGG/1WDN). ( A ) Intermolecular soft-core nonbonded energy landscape as a function of the two first non-rigid-body normal mode amplitudes. ( B ) Ligand docked with initial (open) receptor conformation (red) superimposed on closed state (blue)—5.33 Å cRMS. ( C ) Receptor structure refined using the five lowest normal modes compared to the target closed state—2.16 Å cRMS. The five degrees of freedom reduce the cRMS by a factor two.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F95B4D-3B72-46E3-A058-EECCD3F0BF2C}"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l082"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l082"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ar/gkl082"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suppl_2, 1 July 2006, Pages W52–W56, </a:t>
            </a:r>
            <a:r>
              <a:rPr lang="en-US" altLang="en-US" sz="1000">
                <a:solidFill>
                  <a:srgbClr val="333333"/>
                </a:solidFill>
                <a:hlinkClick r:id="rId3"/>
              </a:rPr>
              <a:t>https://doi.org/10.1093/nar/gkl082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Flow chart of the NOMAD-Ref server.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25600" y="1371600"/>
            <a:ext cx="5882325"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suppl_2, 1 July 2006, Pages W52–W56, </a:t>
            </a:r>
            <a:r>
              <a:rPr lang="en-US" altLang="en-US" sz="1000">
                <a:solidFill>
                  <a:srgbClr val="333333"/>
                </a:solidFill>
                <a:hlinkClick r:id="rId3"/>
              </a:rPr>
              <a:t>https://doi.org/10.1093/nar/gkl082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Refinement of the first 10 lowest frequency amplitudes of citrate synthase open form (5CSC) based 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179093"/>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suppl_2, 1 July 2006, Pages W52–W56, </a:t>
            </a:r>
            <a:r>
              <a:rPr lang="en-US" altLang="en-US" sz="1000">
                <a:solidFill>
                  <a:srgbClr val="333333"/>
                </a:solidFill>
                <a:hlinkClick r:id="rId3"/>
              </a:rPr>
              <a:t>https://doi.org/10.1093/nar/gkl082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Receptor-ligand docking refinement for glutamine-binding protein (1GGG/1WDN). ( A ) Intermolecular soft-core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43017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Flow chart of the NOMAD-Ref server.
</vt:lpstr>
      <vt:lpstr>Figure 2 Refinement of the first 10 lowest frequency amplitudes of citrate synthase open form (5CSC) based on ...</vt:lpstr>
      <vt:lpstr>Figure 3 Receptor-ligand docking refinement for glutamine-binding protein (1GGG/1WDN). ( A ) Intermolecular soft-core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2024-04-26T17:45:29Z</dcterms:modified>
</cp:coreProperties>
</file>