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5BC712-0A60-494F-BAC5-BF6FEF4638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9FD7C1-5224-492B-B082-6E7C3AA2C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ROI-based average curvedness changes on the 10 subjects from 2 weeks to 12 months old. The changes from 2 weeks to 3 months, 3–6 months, 6–9 months, and 9–12 months are shown from the first to the fourth row, respectively. The color bars are given on the right. In each row, both side views and top view are displayed.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D410F5-7D0E-4EA6-BE26-954C6C2A9A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2272–2284, </a:t>
            </a:r>
            <a:r>
              <a:rPr lang="en-US" altLang="en-US" sz="1000">
                <a:solidFill>
                  <a:srgbClr val="333333"/>
                </a:solidFill>
                <a:hlinkClick r:id="rId3"/>
              </a:rPr>
              <a:t>https://doi.org/10.1093/cercor/bhr293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ROI-based average curvedness changes on the 10 subjects from 2 weeks to 12 months old. The changes from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ROI-based average curvedness changes on the 10 subjects from 2 weeks to 12 months old. The changes from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2024-04-27T03:34:25Z</dcterms:modified>
</cp:coreProperties>
</file>