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D55557-8961-4BD4-B915-91812014E73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05BDBD-D789-47EB-AE0E-50F092ABEF5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Box plot presentation of measurements of (a) overjet, (b) overbite, (c) maxillary intercanine width, and (d) mandibular arch length in control, snoring, and obstructive sleep apnoea (OSA) children and the significances of the difference (multiple comparisons test according to Duncan's method, *P &lt; 0.05, **P &lt; 0.01, ***P &lt; 0.001). Each box plot represents the median and 25th and 75th percentile.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on behalf of the European Orthodontic Society.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9027022-C5CC-4B3B-9AE3-C9FB9FC0E28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jo/cjn06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J Orthod</a:t>
            </a:r>
            <a:r>
              <a:rPr lang="en-US" altLang="en-US" sz="1000">
                <a:solidFill>
                  <a:srgbClr val="333333"/>
                </a:solidFill>
              </a:rPr>
              <a:t>, Volume 31, Issue 2, April 2009, Pages 160–167, </a:t>
            </a:r>
            <a:r>
              <a:rPr lang="en-US" altLang="en-US" sz="1000">
                <a:solidFill>
                  <a:srgbClr val="333333"/>
                </a:solidFill>
                <a:hlinkClick r:id="rId3"/>
              </a:rPr>
              <a:t>https://doi.org/10.1093/ejo/cjn061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Box plot presentation of measurements of (a) overjet, (b) overbite, (c) maxillary intercanine width, and (d)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Box plot presentation of measurements of (a) overjet, (b) overbite, (c) maxillary intercanine width, and (d)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2024-09-20T01:16:57Z</dcterms:modified>
</cp:coreProperties>
</file>