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A51F6-02A0-4CA9-A9EC-205F5388F6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35AD4-B245-4B4A-954F-E7D53F5D93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 cell recordings for recognizing a multiple-working-memory (MWM) cell from an IT cell and from a Miller–Desimone PF cell. Schematic PST (rate) histogram of a cell exhibiting elevated delay activity to image-3, but not to image-2 or image-1. All panels represent the same cell. Left, a critical sequence (1-delay-3-delay-2); right, a non-critical sequence (3-delay-1-delay-2), leaving PF and MWM undifferentiated. Left (a–c, from top down): the IT cell does not respond to image-1 and delay activity is at spontaneous rate; it strongly responds to image-3 followed by elevated delay activity; this delay activity is destroyed by image-2 (last). The PF cell: does not respond to image-1 followed by delay activity at spontaneous rate; it responds to image-3 but maintains the delay activity (spontaneous) corresponding to image-1 (first); image-2 does not change the delay activity. The MWM cell does not respond to image-1; has elevated delay activity for image-3. This delay activity persists after the presentation of image-2. The delay activity is neither last (IT) nor first (PF). Right (d–f): the rate histograms do not distinguish between a potential PF and MWM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EE7D2-A5AC-440D-BD94-3F7D0B322C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435–443,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Single cell recordings for recognizing a multiple-working-memory (MWM) cell from an IT cell and from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Single cell recordings for recognizing a multiple-working-memory (MWM) cell from an IT cell and from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2024-04-26T20:11:34Z</dcterms:modified>
</cp:coreProperties>
</file>