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A3C15-CE73-494C-8CEE-68BE6255DC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A987E-74DF-4064-8AFB-365C9846E0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tests on LJD maps indicate regions of significant volumetric differences between young and old brains. (Top) Difference map between the 2 groups. (Bottom) Log of LJD based P-maps highlighting changes in old brains versus young. Regions of significant (P ≤ 10−3) growth rate differences were found in the cerebellum. Corresponding percent variations are given in Figure 14.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EF5FD-5DB8-430A-8FDE-E7BFC7D8AA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675–687,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Statistical tests on LJD maps indicate regions of significant volumetric differences between young and 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Statistical tests on LJD maps indicate regions of significant volumetric differences between young and 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2024-04-26T08:50:47Z</dcterms:modified>
</cp:coreProperties>
</file>