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C0A51-0BB6-4F8A-957F-E226D8C6C2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87C18F-1BD9-475B-A3ED-F7FEBEC11A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6DEF1-E105-4B77-B9BA-A480098846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2024-04-27T03:10:40Z</dcterms:modified>
</cp:coreProperties>
</file>