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90DB2A-4243-4ED6-951F-A291DCFF13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21D54E-FACB-407A-AB52-FD3555A954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the main questions to be addressed.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B8A4D-37FC-413B-8927-45E48CE1B8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Division of labor between semantic interpretation and conventions of use on our account.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B8A4D-37FC-413B-8927-45E48CE1B81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simple propositions, depicting only alternatives.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B8A4D-37FC-413B-8927-45E48CE1B81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Projection operators.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B8A4D-37FC-413B-8927-45E48CE1B81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Projection operators applied to a proposition that is both informative and inquisitive.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B8A4D-37FC-413B-8927-45E48CE1B81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Division of labor between semantic interpretation and conventions of use on our account.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B8A4D-37FC-413B-8927-45E48CE1B81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os/ffw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os/ffw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os/ffw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os/ffw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os/ffw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os/ffw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Semant</a:t>
            </a:r>
            <a:r>
              <a:rPr lang="en-US" altLang="en-US" sz="1000">
                <a:solidFill>
                  <a:srgbClr val="333333"/>
                </a:solidFill>
              </a:rPr>
              <a:t>, Volume 34, Issue 2, May 2017, Pages 237–289,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https://doi.org/10.1093/jos/ffw012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Visualization of the main questions to be addressed.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836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Semant</a:t>
            </a:r>
            <a:r>
              <a:rPr lang="en-US" altLang="en-US" sz="1000">
                <a:solidFill>
                  <a:srgbClr val="333333"/>
                </a:solidFill>
              </a:rPr>
              <a:t>, Volume 34, Issue 2, May 2017, Pages 237–289,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https://doi.org/10.1093/jos/ffw012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Division of labor between semantic interpretation and conventions of use on our account.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50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Semant</a:t>
            </a:r>
            <a:r>
              <a:rPr lang="en-US" altLang="en-US" sz="1000">
                <a:solidFill>
                  <a:srgbClr val="333333"/>
                </a:solidFill>
              </a:rPr>
              <a:t>, Volume 34, Issue 2, May 2017, Pages 237–289,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https://doi.org/10.1093/jos/ffw012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Two simple propositions, depicting only alternatives.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8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Semant</a:t>
            </a:r>
            <a:r>
              <a:rPr lang="en-US" altLang="en-US" sz="1000">
                <a:solidFill>
                  <a:srgbClr val="333333"/>
                </a:solidFill>
              </a:rPr>
              <a:t>, Volume 34, Issue 2, May 2017, Pages 237–289,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https://doi.org/10.1093/jos/ffw012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Projection operators.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45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Semant</a:t>
            </a:r>
            <a:r>
              <a:rPr lang="en-US" altLang="en-US" sz="1000">
                <a:solidFill>
                  <a:srgbClr val="333333"/>
                </a:solidFill>
              </a:rPr>
              <a:t>, Volume 34, Issue 2, May 2017, Pages 237–289,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https://doi.org/10.1093/jos/ffw012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Projection operators applied to a proposition that is both informative and inquisitive.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549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Semant</a:t>
            </a:r>
            <a:r>
              <a:rPr lang="en-US" altLang="en-US" sz="1000">
                <a:solidFill>
                  <a:srgbClr val="333333"/>
                </a:solidFill>
              </a:rPr>
              <a:t>, Volume 34, Issue 2, May 2017, Pages 237–289,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https://doi.org/10.1093/jos/ffw012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Division of labor between semantic interpretation and conventions of use on our account.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18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Visualization of the main questions to be addressed.
</vt:lpstr>
      <vt:lpstr>Figure 2 Division of labor between semantic interpretation and conventions of use on our account.
</vt:lpstr>
      <vt:lpstr>Figure 3 Two simple propositions, depicting only alternatives. 
</vt:lpstr>
      <vt:lpstr>Figure 4 Projection operators.
</vt:lpstr>
      <vt:lpstr>Figure 5 Projection operators applied to a proposition that is both informative and inquisitive.
</vt:lpstr>
      <vt:lpstr>Figure 6 Division of labor between semantic interpretation and conventions of use on our account.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2024-04-26T20:04:06Z</dcterms:modified>
</cp:coreProperties>
</file>