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0E2890-5C6E-4A01-A153-FA70EC26B4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5CBB1-A4D3-4271-8E73-ED3128519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Cooling rates for a warm temperature-sensitive datalogger (iButton) placed in the environmental chamber and for a euthermic Lasiurus borealis entering torpor while remaining on an iButton at 5°C. These differences allowed for identification of arousals where no physical movement was observed, b) A subset of data depicting arousals from L. borealis at 5°C over a 7-day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6B57C-0ACC-4061-B6E5-AD7E672047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5-MAMM-A-254R3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87, Issue 6, 29 December 2006, Pages 1096–1102,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https://doi.org/10.1644/05-MAMM-A-254R3.1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Cooling rates for a warm temperature-sensitive datalogger (iButton) placed in the environmental chamber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Cooling rates for a warm temperature-sensitive datalogger (iButton) placed in the environmental chamber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2024-04-26T19:50:06Z</dcterms:modified>
</cp:coreProperties>
</file>