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17C67C-9765-4DBC-A69A-5FAC3C21CC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A2BB43-A960-4F83-AE5C-18D820C574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Simultaneous electrical stimulation and photostimulation do not change the magnitude of the hyperpolarizing response. (A) Electrical stimulation (top trace) and photostimulation (middle trace) of intracortical inputs to layer 4 result in large hyperpolarizing responses, which remains unchanged during simultaneous electrical stimulation and photostimulation (bottom trace). (B) Average amplitude of electrical and photostimulation responses are statistically similar to responses from simultaneous stimulation (P &gt; 0.05,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7E9808-ED62-4140-A831-ADA3869087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2281–2289, </a:t>
            </a:r>
            <a:r>
              <a:rPr lang="en-US" altLang="en-US" sz="1000">
                <a:solidFill>
                  <a:srgbClr val="333333"/>
                </a:solidFill>
                <a:hlinkClick r:id="rId3"/>
              </a:rPr>
              <a:t>https://doi.org/10.1093/cercor/bhn246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Simultaneous electrical stimulation and photostimulation do not change the magnitude of the hyperpolarizing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Simultaneous electrical stimulation and photostimulation do not change the magnitude of the hyperpolarizing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2024-04-26T21:21:33Z</dcterms:modified>
</cp:coreProperties>
</file>