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E2148-9335-405E-BD97-5FC679B4F8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4E29D-EA9F-4703-BB40-0FB0C0CBF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overjet values (mm) in the study sample, ROJ =  reverse overjet.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Orthodontic Society.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8152D-CD1C-454C-92C7-36BF012A1B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o/cjp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31, Issue 5, October 2009, Pages 477–484,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https://doi.org/10.1093/ejo/cjp031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overjet values (mm) in the study sample, ROJ =  reverse overjet.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Distribution of overjet values (mm) in the study sample, ROJ =  reverse overjet.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2024-04-26T17:15:34Z</dcterms:modified>
</cp:coreProperties>
</file>