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7387D-9939-4850-8F95-03E18EA74F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F4E1A5-9DB8-4A49-BE55-5CC44ED44A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Cell density of immunopositive interneurons by laminar location. Bar graph representation of the number of immunopositive cells found in each layer of the PPC following staining for CR (A), calbindin (B), VIP (C), PV (D), and GFP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910063-67F2-49DA-A5C3-DB7D45CFE7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3011–3029, </a:t>
            </a:r>
            <a:r>
              <a:rPr lang="en-US" altLang="en-US" sz="1000">
                <a:solidFill>
                  <a:srgbClr val="333333"/>
                </a:solidFill>
                <a:hlinkClick r:id="rId3"/>
              </a:rPr>
              <a:t>https://doi.org/10.1093/cercor/bhp072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Cell density of immunopositive interneurons by laminar location. Bar graph representation of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Cell density of immunopositive interneurons by laminar location. Bar graph representation of the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2024-04-26T04:54:39Z</dcterms:modified>
</cp:coreProperties>
</file>