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0837A4-E9CC-4462-82F7-F10863571C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EE02A8-6445-418F-A093-23389E1BB05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Determination of petite frequency in (A) haploid Δmip1 strain transformed with wt MIP1, pFL39 plasmid without insert, mip1G224A and mip1Y757C mutant alleles cloned in pFL39; (B) heterozygous diploid MIP1/Δmip1 transformed with wt MIP1, pFL38 plasmid without insert, mip1G224A and mip1Y757C mutant alleles cloned in pFL38. More than 4000 colonies/strain were scored. All values are means of three independent experiments. In no case, the variation was higher than 15%. RD, respiratory deficient cells; RS, respiratory sufficient cells.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07107C-CDD7-4A8B-8285-93523942B8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l2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15, Issue 19, 1 October 2006, Pages 2846–2855,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https://doi.org/10.1093/hmg/ddl219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Determination of petite frequency in (A) haploid Δmip1 strain transformed with wt MIP1, pFL39 plasmid without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Determination of petite frequency in (A) haploid Δmip1 strain transformed with wt MIP1, pFL39 plasmid without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2024-04-26T06:35:18Z</dcterms:modified>
</cp:coreProperties>
</file>