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A81617-45C9-4C92-B4DC-F2BA349CF2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FF8BA8-206C-46E7-A6CD-47E6431F85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Immunofluorescent detection of CXCR1 and CXCR3 in human normal-appearing white matter (NAWM) and multiple sclerosis (MS) lesions. Fixed 50-μm-thick vibratome sections were permeabilized with Triton X-100 and then processed for detection of either CXCR1 (B) or CXCR3 (A, C) (in red) and either von Willebrand factor (vWf) (A), an endothelial cell marker, or glial fibrillary acidic protein (GFAP) (B, C), an astrocyte marker (in green), by immunohistochemistry in NAWM (A, B) and in a chronic active MS lesion (C). Merged images show the localization of CXCR1 and CXCR3 within the neurovascular unit. Results are representative of experiments from 6 tissue donors. Scale bar = 40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2009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79564E-244C-4BCC-8E3B-1FC5FF8924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197eca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68, Issue 3, March 2009, Pages 227–240, </a:t>
            </a:r>
            <a:r>
              <a:rPr lang="en-US" altLang="en-US" sz="1000">
                <a:solidFill>
                  <a:srgbClr val="333333"/>
                </a:solidFill>
                <a:hlinkClick r:id="rId3"/>
              </a:rPr>
              <a:t>https://doi.org/10.1097/NEN.0b013e318197eca7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Immunofluorescent detection of CXCR1 and CXCR3 in human normal-appearing white matter (NAWM) and multiple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Immunofluorescent detection of CXCR1 and CXCR3 in human normal-appearing white matter (NAWM) and multiple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2024-04-26T23:42:05Z</dcterms:modified>
</cp:coreProperties>
</file>