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4BB8BA-6C62-4735-8EAB-7F66EB0760D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7D042B-3D6D-4F4A-9B14-5EE894270F9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Editor-in-Chief, Chris Jones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F0FF48-E453-4C65-8C61-68045B71FE0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Editor, Mathematics of Climate: Beatrice Pelloni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F0FF48-E453-4C65-8C61-68045B71FE0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Editor, Physics of Climate: Baylor Fox-Kemper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F0FF48-E453-4C65-8C61-68045B71FE0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Editor, Statistics of Climate: Peter Challenor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F0FF48-E453-4C65-8C61-68045B71FE0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limsys/dzv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limsys/dzv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limsys/dzv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limsys/dzv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Dyn Stat Clim Syst</a:t>
            </a:r>
            <a:r>
              <a:rPr lang="en-US" altLang="en-US" sz="1000">
                <a:solidFill>
                  <a:srgbClr val="333333"/>
                </a:solidFill>
              </a:rPr>
              <a:t>, Volume 1, Issue 1, 2016, dzv001,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https://doi.org/10.1093/climsys/dzv001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Editor-in-Chief, Chris Jones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70100" y="1371600"/>
            <a:ext cx="49992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Dyn Stat Clim Syst</a:t>
            </a:r>
            <a:r>
              <a:rPr lang="en-US" altLang="en-US" sz="1000">
                <a:solidFill>
                  <a:srgbClr val="333333"/>
                </a:solidFill>
              </a:rPr>
              <a:t>, Volume 1, Issue 1, 2016, dzv001,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https://doi.org/10.1093/climsys/dzv001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Editor, Mathematics of Climate: Beatrice Pelloni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0" y="1371600"/>
            <a:ext cx="29326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Dyn Stat Clim Syst</a:t>
            </a:r>
            <a:r>
              <a:rPr lang="en-US" altLang="en-US" sz="1000">
                <a:solidFill>
                  <a:srgbClr val="333333"/>
                </a:solidFill>
              </a:rPr>
              <a:t>, Volume 1, Issue 1, 2016, dzv001,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https://doi.org/10.1093/climsys/dzv001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Editor, Physics of Climate: Baylor Fox-Kemper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06600" y="1371600"/>
            <a:ext cx="51237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Dyn Stat Clim Syst</a:t>
            </a:r>
            <a:r>
              <a:rPr lang="en-US" altLang="en-US" sz="1000">
                <a:solidFill>
                  <a:srgbClr val="333333"/>
                </a:solidFill>
              </a:rPr>
              <a:t>, Volume 1, Issue 1, 2016, dzv001,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https://doi.org/10.1093/climsys/dzv001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b="0"/>
              <a:t>Editor, Statistics of Climate: Peter Challenor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17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Editor-in-Chief, Chris Jones
</vt:lpstr>
      <vt:lpstr>Editor, Mathematics of Climate: Beatrice Pelloni
</vt:lpstr>
      <vt:lpstr>Editor, Physics of Climate: Baylor Fox-Kemper
</vt:lpstr>
      <vt:lpstr>Editor, Statistics of Climate: Peter Challenor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2024-04-26T06:13:34Z</dcterms:modified>
</cp:coreProperties>
</file>