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8AA4D-B009-43EF-B50C-E11FB0C87F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D52727-8E50-4112-9797-5B0D374F12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Lateral view of newborn mouse skeletons stained with Alizarin red (calcified bone) and Alcian blue (cartilage). A wild-type skeleton (top) is compared with that from a mouse carrying a conditional knockout of Tbx5 in the limb mesenchyme (bottom). Deletion of Tbx5 in the limb mesenchyme results in the complete absence of forelimb structures (M. Logan, manuscript in preparation).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87571-BC79-41C4-817F-16927F93AD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suppl_1, 2 April 2003, Pages R37–R44,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Lateral view of newborn mouse skeletons stained with Alizarin red (calcified bone) and Alcian blue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Lateral view of newborn mouse skeletons stained with Alizarin red (calcified bone) and Alcian blue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2024-04-26T05:04:18Z</dcterms:modified>
</cp:coreProperties>
</file>