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F1FB6-A7D2-4AEC-B48A-F28ABC7AC9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436E3-6F5A-4879-80CB-27E90C3F17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Time-to-event curves through 30 days for (A) death, (B) death–myocardial infarction, (C) target vessel revascularization (TVR)–major adverse cardiac events (MACE), and (D) TVR.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02A350-31E4-40DF-BBD2-3863C4E5A8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9, May 2010, Pages 1079–1087,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Time-to-event curves through 30 days for (A) death, (B) death–myocardial infarction, (C) target vessel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36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Time-to-event curves through 30 days for (A) death, (B) death–myocardial infarction, (C) target vessel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2024-04-27T04:39:25Z</dcterms:modified>
</cp:coreProperties>
</file>