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5E51D8-D053-46F6-80B8-C1625874448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B717B0-A472-4B70-9CC8-DBE7DB9F925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structural equation models (SEM) showing relationships among annual precipitation (AP), precipitation seasonality (PS), mean annual temperature (MAT), minimum temperature (MT), and temperature seasonality (TS) in explaining variation in net relatedness index (NRI) and nearest taxon index (NTI) of angiosperm woody plants along the elevational gradient. Numbers on arrow lines are standardized path coefficients; numbers below boxes for NRI and NTI are R2 values. Path coefficients with dash lines are not significant (P &gt;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Institute of Botany, Chinese Academy of Sciences and the Botanical Society of China.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9DF894-AC5F-4C6C-817B-A4243A44125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relationship between net relatedness index (NRI) and nearest taxon index (NTI).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Institute of Botany, Chinese Academy of Sciences and the Botanical Society of China.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9DF894-AC5F-4C6C-817B-A4243A44125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relationships of elevation with the number of genera, the number of species, net relatedness index (NRI) and nearest taxon index (NTI). P &lt; 0.05 in all cases.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Institute of Botany, Chinese Academy of Sciences and the Botanical Society of China.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9DF894-AC5F-4C6C-817B-A4243A441256}"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pe/rtx0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pe/rtx00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pe/rtx006"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Plant Ecol</a:t>
            </a:r>
            <a:r>
              <a:rPr lang="en-US" altLang="en-US" sz="1000">
                <a:solidFill>
                  <a:srgbClr val="333333"/>
                </a:solidFill>
              </a:rPr>
              <a:t>, Volume 11, Issue 3, June 2018, Pages 394–400, </a:t>
            </a:r>
            <a:r>
              <a:rPr lang="en-US" altLang="en-US" sz="1000">
                <a:solidFill>
                  <a:srgbClr val="333333"/>
                </a:solidFill>
                <a:hlinkClick r:id="rId3"/>
              </a:rPr>
              <a:t>https://doi.org/10.1093/jpe/rtx006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structural equation models (SEM) showing relationships among annual precipitation (AP), precipitation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3150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Plant Ecol</a:t>
            </a:r>
            <a:r>
              <a:rPr lang="en-US" altLang="en-US" sz="1000">
                <a:solidFill>
                  <a:srgbClr val="333333"/>
                </a:solidFill>
              </a:rPr>
              <a:t>, Volume 11, Issue 3, June 2018, Pages 394–400, </a:t>
            </a:r>
            <a:r>
              <a:rPr lang="en-US" altLang="en-US" sz="1000">
                <a:solidFill>
                  <a:srgbClr val="333333"/>
                </a:solidFill>
                <a:hlinkClick r:id="rId3"/>
              </a:rPr>
              <a:t>https://doi.org/10.1093/jpe/rtx006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relationship between net relatedness index (NRI) and nearest taxon index (NTI).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017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Plant Ecol</a:t>
            </a:r>
            <a:r>
              <a:rPr lang="en-US" altLang="en-US" sz="1000">
                <a:solidFill>
                  <a:srgbClr val="333333"/>
                </a:solidFill>
              </a:rPr>
              <a:t>, Volume 11, Issue 3, June 2018, Pages 394–400, </a:t>
            </a:r>
            <a:r>
              <a:rPr lang="en-US" altLang="en-US" sz="1000">
                <a:solidFill>
                  <a:srgbClr val="333333"/>
                </a:solidFill>
                <a:hlinkClick r:id="rId3"/>
              </a:rPr>
              <a:t>https://doi.org/10.1093/jpe/rtx006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relationships of elevation with the number of genera, the number of species, net relatedness index (NRI)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121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3: structural equation models (SEM) showing relationships among annual precipitation (AP), precipitation ...</vt:lpstr>
      <vt:lpstr>Figure 2: the relationship between net relatedness index (NRI) and nearest taxon index (NTI).
</vt:lpstr>
      <vt:lpstr>Figure 1: relationships of elevation with the number of genera, the number of species, net relatedness index (NRI)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2024-04-26T16:32:46Z</dcterms:modified>
</cp:coreProperties>
</file>