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53A8E-11B6-49FB-A0AB-4CB424B942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97A6B-DE02-49AE-B739-C132907DFE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causal network model of action understanding.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544A5-1F63-4130-8CBF-38780803B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in the Hanson et al.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544A5-1F63-4130-8CBF-38780803BF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Causal networks for FACE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544A5-1F63-4130-8CBF-38780803BF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Causal networks for action understanding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544A5-1F63-4130-8CBF-38780803BFF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Causal networks for theory of mind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544A5-1F63-4130-8CBF-38780803BFF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ps/ax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ps/ax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jps/ax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jps/ax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4, December 2016, Pages 1139–1153,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causal network model of action understanding.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82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4, December 2016, Pages 1139–1153,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Stimuli in the Hanson et al.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193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4, December 2016, Pages 1139–1153,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Causal networks for FACE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96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4, December 2016, Pages 1139–1153,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Causal networks for action understanding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80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4, December 2016, Pages 1139–1153,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Causal networks for theory of mind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3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A causal network model of action understanding.
</vt:lpstr>
      <vt:lpstr>Figure 2. Stimuli in the Hanson et al. experiment.
</vt:lpstr>
      <vt:lpstr>Figure 3. Causal networks for FACE stimuli.
</vt:lpstr>
      <vt:lpstr>Figure 4. Causal networks for action understanding stimuli.
</vt:lpstr>
      <vt:lpstr>Figure 5. Causal networks for theory of mind stimuli.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2024-04-26T08:46:06Z</dcterms:modified>
</cp:coreProperties>
</file>