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A9224-AB16-45C0-B7CA-878A2071DD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B5DC0-D2AA-4D8D-932D-0F739DC12C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Missense CADD scores in denovo-db. Empirical cumulative distribution functions of missense CADD scores in the following phenotypes: controls, autism, congenital heart defect (CHD), intellectual disability (ID), and epilepsy individuals.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4D251-CCE3-483E-8A77-23B29A5CD4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8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D804–D811,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https://doi.org/10.1093/nar/gkw865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Missense CADD scores in denovo-db. Empirical cumulative distribution functions of missense CADD scores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Missense CADD scores in denovo-db. Empirical cumulative distribution functions of missense CADD scores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2024-04-27T05:06:31Z</dcterms:modified>
</cp:coreProperties>
</file>