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F04EA2-FF2E-4353-B975-AE0E6FB1B9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7BD0A3-6AC0-4AC6-A004-F2F531346B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Angular velocity time series of digit movement acquired during fMRI from a representative control subject. Measurements of the thumb (red) and middle finger (blue) during a movement epoch are shown. (A) Time series of the synergistic hand motor task showing the digits moving in unison. (B) Time series of the nonsynergistic hand motor task showing the thumb and middle finger moving in opposite directions.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8DDAF0-F5F0-4CD8-9765-3FC259CB7D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638–647, </a:t>
            </a:r>
            <a:r>
              <a:rPr lang="en-US" altLang="en-US" sz="1000">
                <a:solidFill>
                  <a:srgbClr val="333333"/>
                </a:solidFill>
                <a:hlinkClick r:id="rId3"/>
              </a:rPr>
              <a:t>https://doi.org/10.1093/cercor/bhm096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Angular velocity time series of digit movement acquired during fMRI from a representative control subject.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Angular velocity time series of digit movement acquired during fMRI from a representative control subject.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2024-04-26T10:25:52Z</dcterms:modified>
</cp:coreProperties>
</file>