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738F1-E3E7-4421-975B-D96240FCA2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863B8-4172-476D-8301-1845FFD44B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concept used in support vector machines. The algorithm tries to find a boundary that maximizes the distance (d) between groups. The figure reduces the problem to two groups and two dimensions for the purpose of illustration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9313D-BA8D-4052-9564-9DC581793B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3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3, March 2008, Pages 681–689,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Illustration of the concept used in support vector machines. The algorithm tries to find a boundary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Illustration of the concept used in support vector machines. The algorithm tries to find a boundary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2024-09-19T02:06:46Z</dcterms:modified>
</cp:coreProperties>
</file>