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7C1E8-48C9-40BB-BC94-6BB1605BCF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70B96-AF86-49C3-AF66-EE57104996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concept used in support vector machines. The algorithm tries to find a boundary that maximizes the distance (d) between groups. The figure reduces the problem to two groups and two dimensions for the purpose of illustration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520BC-76E0-41EA-B031-9FF84E7CF4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3, March 2008, Pages 681–689,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Illustration of the concept used in support vector machines. The algorithm tries to find a boundary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Illustration of the concept used in support vector machines. The algorithm tries to find a boundary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2024-05-08T14:58:55Z</dcterms:modified>
</cp:coreProperties>
</file>