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3E071D-863B-4041-BF4C-B45AC52F85D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790CFD3-A059-417D-B29F-0F2DEA0B8C6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Illustration of the concept used in support vector machines. The algorithm tries to find a boundary that maximizes the distance (d) between groups. The figure reduces the problem to two groups and two dimensions for the purpose of illustration only.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2008 The Author(s)This is an Open Access article distributed under the terms of the Creative Commons Attribution Non-Commercial License (http://creativecommons.org/licenses/by-nc/2.0/uk/)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AA4432B-9B6F-4685-8775-54B802646CC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m31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131, Issue 3, March 2008, Pages 681–689,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https://doi.org/10.1093/brain/awm319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Illustration of the concept used in support vector machines. The algorithm tries to find a boundary that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Illustration of the concept used in support vector machines. The algorithm tries to find a boundary that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2024-09-20T01:44:05Z</dcterms:modified>
</cp:coreProperties>
</file>