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E071D-863B-4041-BF4C-B45AC52F85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0CFD3-A059-417D-B29F-0F2DEA0B8C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concept used in support vector machines. The algorithm tries to find a boundary that maximizes the distance (d) between groups. The figure reduces the problem to two groups and two dimensions for the purpose of illustration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4432B-9B6F-4685-8775-54B802646C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3, March 2008, Pages 681–689,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Illustration of the concept used in support vector machines. The algorithm tries to find a boundary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Illustration of the concept used in support vector machines. The algorithm tries to find a boundary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2024-09-20T01:44:05Z</dcterms:modified>
</cp:coreProperties>
</file>