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55BBF9-A433-4A21-BEAA-AE501F3D39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68B51-100F-44F8-ACBC-56CEE75AC9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3B277-8C58-476E-AB56-1BE2AB9F1E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2024-04-26T22:46:40Z</dcterms:modified>
</cp:coreProperties>
</file>