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3C5E9-908B-4E03-9D39-FE86A1CB91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81642E-53A8-41A4-8CB4-87EEA68887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with an anti-Nogo-A antibody improves motor unit survival in 90 day old SOD1G93A mice. (A) Examples of motor unit traces from EDL muscles of vehicle-treated WT mice and SOD1G93A mice treated with vehicle or anti-Nogo-A antibody at 90 days of age. (B) The number of motor units present in each muscle was established and the results are summarized in the bar chart. n = min 5 mice in each group, muscles from both legs were analysed. Error bars = SEM.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3605A-2393-4FEE-9A43-A962730213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16, 15 August 2014, Pages 4187–4200,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Treatment with an anti-Nogo-A antibody improves motor unit survival in 90 day old SOD1</a:t>
            </a:r>
            <a:r>
              <a:rPr lang="en-US" altLang="en-US" b="0" baseline="30000"/>
              <a:t>G93A</a:t>
            </a:r>
            <a:r>
              <a:rPr lang="en-US" altLang="en-US" b="0"/>
              <a:t> mice.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Treatment with an anti-Nogo-A antibody improves motor unit survival in 90 day old SOD1G93A mice.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2024-04-26T04:54:51Z</dcterms:modified>
</cp:coreProperties>
</file>