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B255AA-0C1D-463F-9478-D817F862D8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29CEF3-5294-47F9-A934-52FF0641EF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(Top) Mean FA of water diffusion in the macaque CC (n = 4) for different regions as indicated in Figures 3 and 4. (Bottom) Relative values individually normalized to the mean value averaged across the entire CC and animals.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AD3A39-952C-4C48-914E-21B14516E5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5, May 2008, Pages 1079–1084,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(Top) Mean FA of water diffusion in the macaque CC (n = 4) for different regions as indicated in Figures 3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(Top) Mean FA of water diffusion in the macaque CC (n = 4) for different regions as indicated in Figures 3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2024-09-20T06:18:27Z</dcterms:modified>
</cp:coreProperties>
</file>