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E43AA7-C263-47CF-B093-8C54D9ED93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AB3EEA-D2F4-4498-A7CE-627A977399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(Top) Mean FA of water diffusion in the macaque CC (n = 4) for different regions as indicated in Figures 3 and 4. (Bottom) Relative values individually normalized to the mean value averaged across the entire CC and animals.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5C0DA0-41C4-4BC2-AEA4-AD237688C8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5, May 2008, Pages 1079–1084,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(Top) Mean FA of water diffusion in the macaque CC (n = 4) for different regions as indicated in Figures 3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(Top) Mean FA of water diffusion in the macaque CC (n = 4) for different regions as indicated in Figures 3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2024-09-18T20:32:25Z</dcterms:modified>
</cp:coreProperties>
</file>