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5A49C-2401-4389-9E08-9397C3C846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45BA3-A617-4443-9953-E017BAA656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Parameter Values on Sample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A03D0-8FB9-48E7-ADF3-29B337CBAA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Problems per Sample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A03D0-8FB9-48E7-ADF3-29B337CBAAA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Unique Problems per Impact Quartile and Sample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A03D0-8FB9-48E7-ADF3-29B337CBAAA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High-Impact Problems in Each Likelihood Category.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A03D0-8FB9-48E7-ADF3-29B337CBAAA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oq/nfr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oq/nfr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oq/nfr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poq/nfr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75, Issue 4, Winter 2011, Pages 636–658,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https://doi.org/10.1093/poq/nfr035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Effect of Parameter Values on Sample Size.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38500" y="1371600"/>
            <a:ext cx="26543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75, Issue 4, Winter 2011, Pages 636–658,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https://doi.org/10.1093/poq/nfr035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Number of Problems per Sample Size.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82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75, Issue 4, Winter 2011, Pages 636–658,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https://doi.org/10.1093/poq/nfr035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Proportion of Unique Problems per Impact Quartile and Sample Size.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772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75, Issue 4, Winter 2011, Pages 636–658,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https://doi.org/10.1093/poq/nfr035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Proportion of High-Impact Problems in Each Likelihood Category.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38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Effect of Parameter Values on Sample Size.
</vt:lpstr>
      <vt:lpstr>Figure 2. Mean Number of Problems per Sample Size.
</vt:lpstr>
      <vt:lpstr>Figure 3. Proportion of Unique Problems per Impact Quartile and Sample Size.
</vt:lpstr>
      <vt:lpstr>Figure 4. Proportion of High-Impact Problems in Each Likelihood Category.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2024-04-27T04:07:35Z</dcterms:modified>
</cp:coreProperties>
</file>