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5C94CFD-2C0C-45AD-85DD-7D1A19B8838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67E367-AE1A-4542-BC3D-3339E6FC782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TTN mutations and distribution. (A) Pedigrees from Families 1 to 4. Solid symbols denote affected subjects. Double lines signify consanguinity. Triangular shape indicates pregnancy termination; f = female. (B) Schema of a sarcomere with its main proteins (top) including titin (middle) and zoom on the titin M-line region (bottom). TK = titin kinase. Patient's mutations are indicated using colors corresponding to their pedigrees.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FA99BBC-D256-41E2-9FD3-F708DD30D1E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9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4, 15 February 2014, Pages 980–991,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https://doi.org/10.1093/hmg/ddt494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TTN mutations and distribution. (A) Pedigrees from Families 1 to 4. Solid symbols denote affected subjects.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TTN mutations and distribution. (A) Pedigrees from Families 1 to 4. Solid symbols denote affected subjects.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2024-04-26T23:51:19Z</dcterms:modified>
</cp:coreProperties>
</file>