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A76220-DD57-4EF4-8308-90353537B7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EDE833-9DA6-4281-9C68-A9139001B1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80A657-B44B-4F35-BB2E-60BEDE4FCB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2024-04-27T01:38:09Z</dcterms:modified>
</cp:coreProperties>
</file>