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18EFB0-738C-4DFF-8932-20B6198BDD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8BF03-1CD2-4444-809D-46E443D45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volume of the first feeding bout, the second to fourth bouts, and feeding bouts 5 onward, following changes from 25% to 14% sucrose (black diamonds) and 14% to 25% sucrose (open squares). Data are means and standard errors, N 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71DF-AC00-46C5-A73E-050B57B6FF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duration of the first feeding bout, the second to fourth bouts, and feeding bouts 5 onward, following changes from 25% to 14% sucrose (black diamonds) and 14% to 25% sucrose (open squares). Data are means and standard errors, N 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71DF-AC00-46C5-A73E-050B57B6FF8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interbout interval following the first feeding bout, the second to fourth bouts, and feeding bouts 5 onward, for changes from 25% to 14% sucrose (black diamonds) and 14% to 25% sucrose (open squares). Data are means and standard errors, N 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71DF-AC00-46C5-A73E-050B57B6FF8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joules consumed per minute at different times of day for 14% sucrose (black diamonds) and 25% sucrose (open squares). Data are means and standard errors, N 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471DF-AC00-46C5-A73E-050B57B6FF8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eheco/ar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22, Issue 3, May-June 2011, Pages 471–477,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average volume of the first feeding bout, the second to fourth bouts, and feeding bouts 5 onward,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2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22, Issue 3, May-June 2011, Pages 471–477,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average duration of the first feeding bout, the second to fourth bouts, and feeding bouts 5 onward,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66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22, Issue 3, May-June 2011, Pages 471–477,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average interbout interval following the first feeding bout, the second to fourth bouts, and feeding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22, Issue 3, May-June 2011, Pages 471–477,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average joules consumed per minute at different times of day for 14% sucrose (black diamonds) and 25%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50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The average volume of the first feeding bout, the second to fourth bouts, and feeding bouts 5 onward, ...</vt:lpstr>
      <vt:lpstr>Figure 2 The average duration of the first feeding bout, the second to fourth bouts, and feeding bouts 5 onward, ...</vt:lpstr>
      <vt:lpstr>Figure 3 The average interbout interval following the first feeding bout, the second to fourth bouts, and feeding ...</vt:lpstr>
      <vt:lpstr>Figure 4 The average joules consumed per minute at different times of day for 14% sucrose (black diamonds) and 25%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2024-05-01T21:42:14Z</dcterms:modified>
</cp:coreProperties>
</file>