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D8631-BBD8-40CE-95E9-5F78806517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EF1148-9ADC-4A09-B327-1DD0F5FA10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the number of erythrocytes (leukocytes) and DNA migration in glycophorin A+ (glycophorin A−) bone marrow cells of MDS patients. RA, refractory anemia; RARS, refractory anemia with ring sideroblasts, continuous line represent the join of the trend; r, Pearson correlation coefficient; n.s.,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3E02F-E70E-448E-980F-72C348AE14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1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14, 15 July 2008, Pages 2144–2149,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Relationship between the number of erythrocytes (leukocytes) and DNA migration in glycophorin A</a:t>
            </a:r>
            <a:r>
              <a:rPr lang="en-US" altLang="en-US" b="0" baseline="30000"/>
              <a:t>+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Relationship between the number of erythrocytes (leukocytes) and DNA migration in glycophorin A+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2024-04-26T04:45:58Z</dcterms:modified>
</cp:coreProperties>
</file>