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943071-AF31-416C-8E1A-FE4BE8A498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D7E07A-56FB-485A-A121-30650C1963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Receiver operating characteristic curves for the conventional MSET raw scoring method (A) and for the adapted MSET scoring method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C42E85-06D3-4EC8-B593-BD14D0E09C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30, Issue 2, March 2015, Pages 122–129,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Receiver operating characteristic curves for the conventional MSET raw scoring method (A) and for the adapted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Receiver operating characteristic curves for the conventional MSET raw scoring method (A) and for the adapted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2024-04-26T23:46:03Z</dcterms:modified>
</cp:coreProperties>
</file>