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E5B102-8948-4F41-9893-7684C53B2D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8FD2C0-DFFA-49E4-BE02-D64AC6C295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453A21-12C9-44F6-80CD-6110CE168F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2024-04-26T22:57:30Z</dcterms:modified>
</cp:coreProperties>
</file>