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988371-1473-4F8C-B484-75961E8929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55312-8672-4B42-AA16-06226A0186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Annual Age-Adjusted Incidence Rates† of Primary Brain and CNS Tumors by Age and Behavior, CBTRUS Statistical Report: NPCR and SEER data from 2006-2010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 and Prevention. Published by Oxford University Press on behalf of the Society for Neuro-Oncology in cooperation with the Central Brain Tumor Registry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37E57-2C7F-4F0B-B3A0-853D085F8C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t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15, Issue suppl_2, November 2013, Pages ii1–ii56,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https://doi.org/10.1093/neuonc/not151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Average Annual Age-Adjusted Incidence Rates</a:t>
            </a:r>
            <a:r>
              <a:rPr lang="en-US" altLang="en-US" b="0" baseline="30000"/>
              <a:t>†</a:t>
            </a:r>
            <a:r>
              <a:rPr lang="en-US" altLang="en-US" b="0"/>
              <a:t> of Primary Brain and CNS Tumors by Age and Behavior,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Average Annual Age-Adjusted Incidence Rates† of Primary Brain and CNS Tumors by Age and Behavior,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2024-04-26T14:37:13Z</dcterms:modified>
</cp:coreProperties>
</file>