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673635-37FA-47D9-AB29-374B78F6D19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C8624-22E4-43D1-A5E2-FEEFEBF881A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event sequencing during a single trial for grasping with classic pliers, grasping with reverse pliers, and grasping with magnetic pliers. For each trial, the TMS pulse could be delivered at 1 of the 3 different delays: just before the frame showing the contact of the pliers with the mothball (contact 0); 5 frames before the contact of the pliers with the mothball (contact minus 5); and 10 frames before the contact of the pliers with the mothball (contact minus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1EFB30-AAAC-4724-B991-30AC868310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Normalized peak-to-peak amplitude scores recorded during the observation of different types of movement from the OP muscle (a) and the FDI muscle (b). Gray dots indicate to which muscle MEP scores refer to. Waveforms beneath the bars show representative examples of OP and FDI MEPs for different types of movement. Vertical bars denote ±standard errors. Asterisks indicate significant post hoc comparisons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1EFB30-AAAC-4724-B991-30AC868310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Representation of trigger-delay effect for the close–close (a), the open–close (b), and the open–open (c) movement. MEPs collected from the OP and the FDI were modulated by the degree of the shown finger aperture–closure. C-10, contact-minus-10 trials; C-5, contact-minus-5; C 0, contact-0 trials. Asterisk indicates a statistically significant effect of trigger delay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1EFB30-AAAC-4724-B991-30AC86831076}"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5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5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57"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710–716, </a:t>
            </a:r>
            <a:r>
              <a:rPr lang="en-US" altLang="en-US" sz="1000">
                <a:solidFill>
                  <a:srgbClr val="333333"/>
                </a:solidFill>
                <a:hlinkClick r:id="rId3"/>
              </a:rPr>
              <a:t>https://doi.org/10.1093/cercor/bhr157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event sequencing during a single trial for grasping with classic pliers, grasping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6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710–716, </a:t>
            </a:r>
            <a:r>
              <a:rPr lang="en-US" altLang="en-US" sz="1000">
                <a:solidFill>
                  <a:srgbClr val="333333"/>
                </a:solidFill>
                <a:hlinkClick r:id="rId3"/>
              </a:rPr>
              <a:t>https://doi.org/10.1093/cercor/bhr157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Normalized peak-to-peak amplitude scores recorded during the observation of different types of movement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6744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3, March 2012, Pages 710–716, </a:t>
            </a:r>
            <a:r>
              <a:rPr lang="en-US" altLang="en-US" sz="1000">
                <a:solidFill>
                  <a:srgbClr val="333333"/>
                </a:solidFill>
                <a:hlinkClick r:id="rId3"/>
              </a:rPr>
              <a:t>https://doi.org/10.1093/cercor/bhr157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Representation of trigger-delay effect for the close–close (a), the open–close (b), and the open–open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364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Schematic representation of event sequencing during a single trial for grasping with classic pliers, grasping ...</vt:lpstr>
      <vt:lpstr>Figure 2. Normalized peak-to-peak amplitude scores recorded during the observation of different types of movement from ...</vt:lpstr>
      <vt:lpstr>Figure 3. Representation of trigger-delay effect for the close–close (a), the open–close (b), and the open–open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2024-04-27T00:21:36Z</dcterms:modified>
</cp:coreProperties>
</file>