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5AA2B-B4B6-4125-9ADD-3EAA8FE2D1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92D90-2DE7-44D4-B558-B3A8995752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Daily TE and pregnanediol values in 61 ovulatory menstrual cycles from 26 parous and 14 nulliparous women aged 20–40 years. All values are plotted and the 10th, 50th and 90th percentile lines are shown. The ovulatory oestrogen peak was identified in every cycle and the days are numbered from this day (=day 0). Reprinted with permission from Brown et al. (1981). Copyright Advocate Press and Ovulation Method Research and Reference Centre of Australia, Melbourne.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F37BA8-CF8E-4A31-ACF2-7ABA152507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q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Daily TE and pregnanediol values in 61 ovulatory menstrual cycles from 26 parous and 14 nulliparous women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Daily TE and pregnanediol values in 61 ovulatory menstrual cycles from 26 parous and 14 nulliparous women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2024-04-26T11:29:23Z</dcterms:modified>
</cp:coreProperties>
</file>