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F3C6A2-28AE-4C76-BCFF-D274F97F36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FDE234-7293-4BBF-8358-10470BDC5E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50477B-A255-44BD-B37C-C59EFF3D9C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2024-04-26T12:06:22Z</dcterms:modified>
</cp:coreProperties>
</file>