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01EE2-EDF8-48CF-B7BF-FD3AB9D066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AC99AE-E402-4942-87F3-12EA4F99C3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0BAB92-698A-4F44-A22F-C73D28979B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2024-04-26T11:45:33Z</dcterms:modified>
</cp:coreProperties>
</file>