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D86EB-8AF7-41CA-A750-F906D7AAA4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16229-7F6E-4B0D-9F7D-A41DE28113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hazard ratios for the relation between fetal death and maternal coffee consumption during pregnancy, according to time of delayed entry into the Cox regression model, Denmark, 1996–2002. Day 0 equals the time of interview.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2005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8F167-7D3B-45D0-BB3B-F38F2B1F02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i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162, Issue 10, 15 November 2005, Pages 983–990,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https://doi.org/10.1093/aje/kwi317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Adjusted hazard ratios for the relation between fetal death and maternal coffee consumption during pregnancy,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Adjusted hazard ratios for the relation between fetal death and maternal coffee consumption during pregnancy,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2024-04-26T09:11:00Z</dcterms:modified>
</cp:coreProperties>
</file>